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5720000" cy="329184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1pPr>
    <a:lvl2pPr marL="406716" indent="1423" algn="l" rtl="0" fontAlgn="base">
      <a:spcBef>
        <a:spcPct val="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2pPr>
    <a:lvl3pPr marL="816275" indent="1423" algn="l" rtl="0" fontAlgn="base">
      <a:spcBef>
        <a:spcPct val="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3pPr>
    <a:lvl4pPr marL="1225835" indent="1423" algn="l" rtl="0" fontAlgn="base">
      <a:spcBef>
        <a:spcPct val="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4pPr>
    <a:lvl5pPr marL="1635395" indent="1423" algn="l" rtl="0" fontAlgn="base">
      <a:spcBef>
        <a:spcPct val="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5pPr>
    <a:lvl6pPr marL="2047799" algn="l" defTabSz="819120" rtl="0" eaLnBrk="1" latinLnBrk="0" hangingPunct="1">
      <a:defRPr sz="985" kern="1200">
        <a:solidFill>
          <a:schemeClr val="tx1"/>
        </a:solidFill>
        <a:latin typeface="Arial" charset="0"/>
        <a:ea typeface="+mn-ea"/>
        <a:cs typeface="+mn-cs"/>
      </a:defRPr>
    </a:lvl6pPr>
    <a:lvl7pPr marL="2457359" algn="l" defTabSz="819120" rtl="0" eaLnBrk="1" latinLnBrk="0" hangingPunct="1">
      <a:defRPr sz="985" kern="1200">
        <a:solidFill>
          <a:schemeClr val="tx1"/>
        </a:solidFill>
        <a:latin typeface="Arial" charset="0"/>
        <a:ea typeface="+mn-ea"/>
        <a:cs typeface="+mn-cs"/>
      </a:defRPr>
    </a:lvl7pPr>
    <a:lvl8pPr marL="2866918" algn="l" defTabSz="819120" rtl="0" eaLnBrk="1" latinLnBrk="0" hangingPunct="1">
      <a:defRPr sz="985" kern="1200">
        <a:solidFill>
          <a:schemeClr val="tx1"/>
        </a:solidFill>
        <a:latin typeface="Arial" charset="0"/>
        <a:ea typeface="+mn-ea"/>
        <a:cs typeface="+mn-cs"/>
      </a:defRPr>
    </a:lvl8pPr>
    <a:lvl9pPr marL="3276478" algn="l" defTabSz="819120" rtl="0" eaLnBrk="1" latinLnBrk="0" hangingPunct="1">
      <a:defRPr sz="985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5" userDrawn="1">
          <p15:clr>
            <a:srgbClr val="A4A3A4"/>
          </p15:clr>
        </p15:guide>
        <p15:guide id="2" pos="144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" initials="JP" lastIdx="4" clrIdx="0"/>
  <p:cmAuthor id="1" name="Nico Perdrial" initials="NP" lastIdx="17" clrIdx="1"/>
  <p:cmAuthor id="2" name="Jessica  Prescott-Smith" initials="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35"/>
    <a:srgbClr val="339933"/>
    <a:srgbClr val="0B27B5"/>
    <a:srgbClr val="081DB8"/>
    <a:srgbClr val="000066"/>
    <a:srgbClr val="375311"/>
    <a:srgbClr val="663300"/>
    <a:srgbClr val="5E3A24"/>
    <a:srgbClr val="7E3F18"/>
    <a:srgbClr val="6B5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1" autoAdjust="0"/>
    <p:restoredTop sz="95742" autoAdjust="0"/>
  </p:normalViewPr>
  <p:slideViewPr>
    <p:cSldViewPr snapToGrid="0">
      <p:cViewPr varScale="1">
        <p:scale>
          <a:sx n="15" d="100"/>
          <a:sy n="15" d="100"/>
        </p:scale>
        <p:origin x="1572" y="132"/>
      </p:cViewPr>
      <p:guideLst>
        <p:guide orient="horz" pos="20735"/>
        <p:guide pos="1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3566"/>
    </p:cViewPr>
  </p:sorterViewPr>
  <p:gridSpacing cx="1828800" cy="18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BDBCBB-5DFA-4D70-B153-EA231C03CC39}" type="datetimeFigureOut">
              <a:rPr lang="en-US"/>
              <a:pPr>
                <a:defRPr/>
              </a:pPr>
              <a:t>4/23/2019</a:t>
            </a:fld>
            <a:endParaRPr lang="en-US" dirty="0"/>
          </a:p>
        </p:txBody>
      </p:sp>
      <p:sp>
        <p:nvSpPr>
          <p:cNvPr id="17412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6262"/>
            <a:ext cx="3067050" cy="4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796262"/>
            <a:ext cx="3067050" cy="4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D9F127-C365-460C-957D-829C82E7B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0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3350" y="0"/>
            <a:ext cx="3067050" cy="4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2038" y="660400"/>
            <a:ext cx="4886325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398131"/>
            <a:ext cx="5111750" cy="417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262"/>
            <a:ext cx="3067050" cy="4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3350" y="8796262"/>
            <a:ext cx="3067050" cy="4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810" tIns="43905" rIns="87810" bIns="439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2F5359-C276-4C97-A1E7-609605BD1E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82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1pPr>
    <a:lvl2pPr marL="406716" algn="l" rtl="0" eaLnBrk="0" fontAlgn="base" hangingPunct="0">
      <a:spcBef>
        <a:spcPct val="3000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2pPr>
    <a:lvl3pPr marL="816275" algn="l" rtl="0" eaLnBrk="0" fontAlgn="base" hangingPunct="0">
      <a:spcBef>
        <a:spcPct val="3000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3pPr>
    <a:lvl4pPr marL="1225835" algn="l" rtl="0" eaLnBrk="0" fontAlgn="base" hangingPunct="0">
      <a:spcBef>
        <a:spcPct val="3000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4pPr>
    <a:lvl5pPr marL="1635395" algn="l" rtl="0" eaLnBrk="0" fontAlgn="base" hangingPunct="0">
      <a:spcBef>
        <a:spcPct val="30000"/>
      </a:spcBef>
      <a:spcAft>
        <a:spcPct val="0"/>
      </a:spcAft>
      <a:defRPr sz="985" kern="1200">
        <a:solidFill>
          <a:schemeClr val="tx1"/>
        </a:solidFill>
        <a:latin typeface="Arial" charset="0"/>
        <a:ea typeface="+mn-ea"/>
        <a:cs typeface="+mn-cs"/>
      </a:defRPr>
    </a:lvl5pPr>
    <a:lvl6pPr marL="2047189" algn="l" defTabSz="818879" rtl="0" eaLnBrk="1" latinLnBrk="0" hangingPunct="1">
      <a:defRPr sz="985" kern="1200">
        <a:solidFill>
          <a:schemeClr val="tx1"/>
        </a:solidFill>
        <a:latin typeface="+mn-lt"/>
        <a:ea typeface="+mn-ea"/>
        <a:cs typeface="+mn-cs"/>
      </a:defRPr>
    </a:lvl6pPr>
    <a:lvl7pPr marL="2456626" algn="l" defTabSz="818879" rtl="0" eaLnBrk="1" latinLnBrk="0" hangingPunct="1">
      <a:defRPr sz="985" kern="1200">
        <a:solidFill>
          <a:schemeClr val="tx1"/>
        </a:solidFill>
        <a:latin typeface="+mn-lt"/>
        <a:ea typeface="+mn-ea"/>
        <a:cs typeface="+mn-cs"/>
      </a:defRPr>
    </a:lvl7pPr>
    <a:lvl8pPr marL="2866058" algn="l" defTabSz="818879" rtl="0" eaLnBrk="1" latinLnBrk="0" hangingPunct="1">
      <a:defRPr sz="985" kern="1200">
        <a:solidFill>
          <a:schemeClr val="tx1"/>
        </a:solidFill>
        <a:latin typeface="+mn-lt"/>
        <a:ea typeface="+mn-ea"/>
        <a:cs typeface="+mn-cs"/>
      </a:defRPr>
    </a:lvl8pPr>
    <a:lvl9pPr marL="3275504" algn="l" defTabSz="818879" rtl="0" eaLnBrk="1" latinLnBrk="0" hangingPunct="1">
      <a:defRPr sz="9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F70FDF-356F-4F51-AD4D-DD80FA60074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660400"/>
            <a:ext cx="4886325" cy="35179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3100" dirty="0"/>
          </a:p>
          <a:p>
            <a:pPr algn="ctr" eaLnBrk="1" hangingPunct="1"/>
            <a:endParaRPr lang="en-US" sz="100" dirty="0">
              <a:cs typeface="Arial" charset="0"/>
            </a:endParaRPr>
          </a:p>
          <a:p>
            <a:pPr eaLnBrk="1" hangingPunct="1"/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32150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28660955"/>
            <a:ext cx="45720000" cy="42574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10" name="Rectangle 9"/>
          <p:cNvSpPr/>
          <p:nvPr/>
        </p:nvSpPr>
        <p:spPr>
          <a:xfrm>
            <a:off x="-45720" y="29055975"/>
            <a:ext cx="11247120" cy="34235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11" name="Rectangle 10"/>
          <p:cNvSpPr/>
          <p:nvPr/>
        </p:nvSpPr>
        <p:spPr>
          <a:xfrm>
            <a:off x="11795762" y="29012083"/>
            <a:ext cx="33924240" cy="342351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811000" y="19385280"/>
            <a:ext cx="32385000" cy="877824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811000" y="29040179"/>
            <a:ext cx="33528000" cy="3291840"/>
          </a:xfrm>
        </p:spPr>
        <p:txBody>
          <a:bodyPr anchor="ctr">
            <a:normAutofit/>
          </a:bodyPr>
          <a:lstStyle>
            <a:lvl1pPr marL="0" indent="0" algn="l">
              <a:buNone/>
              <a:defRPr sz="12233">
                <a:solidFill>
                  <a:srgbClr val="FFFFFF"/>
                </a:solidFill>
              </a:defRPr>
            </a:lvl1pPr>
            <a:lvl2pPr marL="2146126" indent="0" algn="ctr">
              <a:buNone/>
            </a:lvl2pPr>
            <a:lvl3pPr marL="4292252" indent="0" algn="ctr">
              <a:buNone/>
            </a:lvl3pPr>
            <a:lvl4pPr marL="6438379" indent="0" algn="ctr">
              <a:buNone/>
            </a:lvl4pPr>
            <a:lvl5pPr marL="8584505" indent="0" algn="ctr">
              <a:buNone/>
            </a:lvl5pPr>
            <a:lvl6pPr marL="10730632" indent="0" algn="ctr">
              <a:buNone/>
            </a:lvl6pPr>
            <a:lvl7pPr marL="12876758" indent="0" algn="ctr">
              <a:buNone/>
            </a:lvl7pPr>
            <a:lvl8pPr marL="15022884" indent="0" algn="ctr">
              <a:buNone/>
            </a:lvl8pPr>
            <a:lvl9pPr marL="1716901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381000" y="29129756"/>
            <a:ext cx="10287000" cy="3291840"/>
          </a:xfrm>
        </p:spPr>
        <p:txBody>
          <a:bodyPr>
            <a:noAutofit/>
          </a:bodyPr>
          <a:lstStyle>
            <a:lvl1pPr algn="ctr">
              <a:defRPr sz="9375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0426965" y="1135385"/>
            <a:ext cx="29337000" cy="1752601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0005000" y="1097280"/>
            <a:ext cx="4191000" cy="1828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EB130A-733C-4CF0-AE1D-9986C23A49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45DAD-2855-4B53-8036-EA6A3DB231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66000" y="2926084"/>
            <a:ext cx="10287000" cy="2647950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2926081"/>
            <a:ext cx="27813000" cy="2647950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0" y="29992332"/>
            <a:ext cx="11049000" cy="175260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9" y="29991396"/>
            <a:ext cx="27867415" cy="175260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30481590" y="0"/>
            <a:ext cx="1600200" cy="32918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9204" tIns="214603" rIns="429204" bIns="214603" rtlCol="0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8" name="Rectangle 7"/>
          <p:cNvSpPr/>
          <p:nvPr/>
        </p:nvSpPr>
        <p:spPr>
          <a:xfrm>
            <a:off x="30710190" y="2926080"/>
            <a:ext cx="1143000" cy="2999232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9204" tIns="214603" rIns="429204" bIns="214603" rtlCol="0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9" name="Rectangle 8"/>
          <p:cNvSpPr/>
          <p:nvPr/>
        </p:nvSpPr>
        <p:spPr>
          <a:xfrm>
            <a:off x="30710190" y="0"/>
            <a:ext cx="1143000" cy="256032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9204" tIns="214603" rIns="429204" bIns="214603" rtlCol="0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30001530" y="668970"/>
            <a:ext cx="2560320" cy="1222380"/>
          </a:xfrm>
        </p:spPr>
        <p:txBody>
          <a:bodyPr/>
          <a:lstStyle/>
          <a:p>
            <a:pPr>
              <a:defRPr/>
            </a:pPr>
            <a:fld id="{AA93A496-63C4-4314-B362-BDF91E197F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240" y="1097280"/>
            <a:ext cx="40767000" cy="475488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672D58-CBE4-4D3D-989F-D4ED6A3AFB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63240" y="7680960"/>
            <a:ext cx="40767000" cy="215798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5" y="13167363"/>
            <a:ext cx="35615565" cy="8031479"/>
          </a:xfrm>
        </p:spPr>
        <p:txBody>
          <a:bodyPr anchor="t"/>
          <a:lstStyle>
            <a:lvl1pPr marL="0" indent="0">
              <a:buNone/>
              <a:defRPr sz="13126">
                <a:solidFill>
                  <a:schemeClr val="tx2"/>
                </a:solidFill>
              </a:defRPr>
            </a:lvl1pPr>
            <a:lvl2pPr>
              <a:buNone/>
              <a:defRPr sz="848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7315200"/>
            <a:ext cx="45720000" cy="54864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8" name="Rectangle 7"/>
          <p:cNvSpPr/>
          <p:nvPr/>
        </p:nvSpPr>
        <p:spPr>
          <a:xfrm>
            <a:off x="0" y="7680960"/>
            <a:ext cx="6477000" cy="47548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9" name="Rectangle 8"/>
          <p:cNvSpPr/>
          <p:nvPr/>
        </p:nvSpPr>
        <p:spPr>
          <a:xfrm>
            <a:off x="6858000" y="7680960"/>
            <a:ext cx="38862000" cy="47548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0" y="7680960"/>
            <a:ext cx="38100000" cy="4754880"/>
          </a:xfrm>
        </p:spPr>
        <p:txBody>
          <a:bodyPr/>
          <a:lstStyle>
            <a:lvl1pPr algn="l">
              <a:buNone/>
              <a:defRPr sz="20626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8412481"/>
            <a:ext cx="6477000" cy="3368045"/>
          </a:xfrm>
        </p:spPr>
        <p:txBody>
          <a:bodyPr>
            <a:noAutofit/>
          </a:bodyPr>
          <a:lstStyle>
            <a:lvl1pPr>
              <a:defRPr sz="1125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6806AE-291F-4C29-80FE-8F38708790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048000" y="7629922"/>
            <a:ext cx="19431000" cy="21945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4224505" y="7629922"/>
            <a:ext cx="19431000" cy="21945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9BA6CFA-E90C-43B3-82C2-1EF2A69AAD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310640"/>
            <a:ext cx="40767000" cy="417576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048000" y="11704320"/>
            <a:ext cx="19431000" cy="171907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24003000" y="11704320"/>
            <a:ext cx="19431000" cy="171907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5AC39B0-47B1-482E-8572-0469A76E52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3048000" y="8412480"/>
            <a:ext cx="19431000" cy="3072384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9375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24003000" y="8412480"/>
            <a:ext cx="19431000" cy="3072384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9375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DC0003-1B53-4EAC-845A-59F59A1E25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29992320"/>
            <a:ext cx="2667000" cy="1828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6DB18E-2EEA-44C9-A568-CC083E10A6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310640"/>
            <a:ext cx="40386000" cy="4175761"/>
          </a:xfrm>
        </p:spPr>
        <p:txBody>
          <a:bodyPr anchor="ctr"/>
          <a:lstStyle>
            <a:lvl1pPr algn="l">
              <a:buNone/>
              <a:defRPr sz="20626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EF699C-934A-471B-862D-798EE91A0E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0" y="8412480"/>
            <a:ext cx="8001000" cy="2084832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721064" tIns="961418" rIns="721064" bIns="480709"/>
          <a:lstStyle>
            <a:lvl1pPr marL="0" indent="0">
              <a:spcAft>
                <a:spcPts val="4694"/>
              </a:spcAft>
              <a:buNone/>
              <a:defRPr sz="8483"/>
            </a:lvl1pPr>
            <a:lvl2pPr>
              <a:buNone/>
              <a:defRPr sz="5625"/>
            </a:lvl2pPr>
            <a:lvl3pPr>
              <a:buNone/>
              <a:defRPr sz="4732"/>
            </a:lvl3pPr>
            <a:lvl4pPr>
              <a:buNone/>
              <a:defRPr sz="4197"/>
            </a:lvl4pPr>
            <a:lvl5pPr>
              <a:buNone/>
              <a:defRPr sz="4197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1811000" y="8412480"/>
            <a:ext cx="32004000" cy="212140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00" y="26334720"/>
            <a:ext cx="36576000" cy="3291840"/>
          </a:xfrm>
        </p:spPr>
        <p:txBody>
          <a:bodyPr/>
          <a:lstStyle>
            <a:lvl1pPr marL="0" indent="0">
              <a:buFontTx/>
              <a:buNone/>
              <a:defRPr sz="7947"/>
            </a:lvl1pPr>
            <a:lvl2pPr>
              <a:buFontTx/>
              <a:buNone/>
              <a:defRPr sz="5625"/>
            </a:lvl2pPr>
            <a:lvl3pPr>
              <a:buFontTx/>
              <a:buNone/>
              <a:defRPr sz="4732"/>
            </a:lvl3pPr>
            <a:lvl4pPr>
              <a:buFontTx/>
              <a:buNone/>
              <a:defRPr sz="4197"/>
            </a:lvl4pPr>
            <a:lvl5pPr>
              <a:buFontTx/>
              <a:buNone/>
              <a:defRPr sz="4197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45720" y="21945601"/>
            <a:ext cx="45720000" cy="42574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9" name="Rectangle 8"/>
          <p:cNvSpPr/>
          <p:nvPr/>
        </p:nvSpPr>
        <p:spPr>
          <a:xfrm>
            <a:off x="-45720" y="22384512"/>
            <a:ext cx="7315200" cy="34235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10" name="Rectangle 9"/>
          <p:cNvSpPr/>
          <p:nvPr/>
        </p:nvSpPr>
        <p:spPr>
          <a:xfrm>
            <a:off x="7726680" y="22340621"/>
            <a:ext cx="37993320" cy="342351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0" y="22311360"/>
            <a:ext cx="36576000" cy="3291840"/>
          </a:xfrm>
        </p:spPr>
        <p:txBody>
          <a:bodyPr anchor="ctr"/>
          <a:lstStyle>
            <a:lvl1pPr algn="l">
              <a:buNone/>
              <a:defRPr sz="13126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7239000" y="1"/>
            <a:ext cx="502920" cy="32962291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1242000" y="29992322"/>
            <a:ext cx="13335000" cy="1752601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22402795"/>
            <a:ext cx="7239000" cy="3185174"/>
          </a:xfrm>
        </p:spPr>
        <p:txBody>
          <a:bodyPr rtlCol="0"/>
          <a:lstStyle>
            <a:lvl1pPr>
              <a:defRPr sz="13126"/>
            </a:lvl1pPr>
          </a:lstStyle>
          <a:p>
            <a:pPr>
              <a:defRPr/>
            </a:pPr>
            <a:fld id="{E32F4435-7DA4-42BC-8307-0439B3339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001000" y="29991391"/>
            <a:ext cx="22860000" cy="1752601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02880" y="0"/>
            <a:ext cx="37917120" cy="21930971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15001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0" y="1097280"/>
            <a:ext cx="40767000" cy="4754880"/>
          </a:xfrm>
          <a:prstGeom prst="rect">
            <a:avLst/>
          </a:prstGeom>
        </p:spPr>
        <p:txBody>
          <a:bodyPr vert="horz" lIns="480709" tIns="240355" rIns="480709" bIns="240355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63240" y="7680960"/>
            <a:ext cx="40767000" cy="21726144"/>
          </a:xfrm>
          <a:prstGeom prst="rect">
            <a:avLst/>
          </a:prstGeom>
        </p:spPr>
        <p:txBody>
          <a:bodyPr vert="horz" lIns="480709" tIns="240355" rIns="480709" bIns="24035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0480000" y="29992322"/>
            <a:ext cx="13335000" cy="1752601"/>
          </a:xfrm>
          <a:prstGeom prst="rect">
            <a:avLst/>
          </a:prstGeom>
        </p:spPr>
        <p:txBody>
          <a:bodyPr vert="horz" lIns="480709" tIns="240355" rIns="480709" bIns="240355" anchor="ctr" anchorCtr="0"/>
          <a:lstStyle>
            <a:lvl1pPr algn="l" eaLnBrk="1" latinLnBrk="0" hangingPunct="1">
              <a:defRPr kumimoji="0" sz="6607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5" y="29991391"/>
            <a:ext cx="27105415" cy="1752601"/>
          </a:xfrm>
          <a:prstGeom prst="rect">
            <a:avLst/>
          </a:prstGeom>
        </p:spPr>
        <p:txBody>
          <a:bodyPr vert="horz" lIns="480709" tIns="240355" rIns="480709" bIns="240355" anchor="ctr"/>
          <a:lstStyle>
            <a:lvl1pPr algn="r" eaLnBrk="1" latinLnBrk="0" hangingPunct="1">
              <a:defRPr kumimoji="0" sz="6607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5925312"/>
            <a:ext cx="45720000" cy="153619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8" name="Rectangle 7"/>
          <p:cNvSpPr/>
          <p:nvPr/>
        </p:nvSpPr>
        <p:spPr>
          <a:xfrm>
            <a:off x="0" y="6144768"/>
            <a:ext cx="2667000" cy="10972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9" name="Rectangle 8"/>
          <p:cNvSpPr/>
          <p:nvPr/>
        </p:nvSpPr>
        <p:spPr>
          <a:xfrm>
            <a:off x="2952750" y="6144768"/>
            <a:ext cx="42767250" cy="10972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29204" tIns="214603" rIns="429204" bIns="214603" anchor="ctr"/>
          <a:lstStyle/>
          <a:p>
            <a:pPr algn="ctr" eaLnBrk="1" latinLnBrk="0" hangingPunct="1"/>
            <a:endParaRPr kumimoji="0" lang="en-US" sz="88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106667"/>
            <a:ext cx="2667000" cy="1173485"/>
          </a:xfrm>
          <a:prstGeom prst="rect">
            <a:avLst/>
          </a:prstGeom>
        </p:spPr>
        <p:txBody>
          <a:bodyPr vert="horz" lIns="480709" tIns="240355" rIns="480709" bIns="240355" anchor="ctr" anchorCtr="0">
            <a:normAutofit/>
          </a:bodyPr>
          <a:lstStyle>
            <a:lvl1pPr algn="ctr" eaLnBrk="1" latinLnBrk="0" hangingPunct="1">
              <a:defRPr kumimoji="0" sz="6607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E402F3-A3D9-4B59-AC97-92D0BB7C6A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txStyles>
    <p:titleStyle>
      <a:lvl1pPr algn="l" rtl="0" eaLnBrk="1" latinLnBrk="0" hangingPunct="1">
        <a:spcBef>
          <a:spcPct val="0"/>
        </a:spcBef>
        <a:buNone/>
        <a:defRPr kumimoji="0" sz="20626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502288" indent="-1502288" algn="l" rtl="0" eaLnBrk="1" latinLnBrk="0" hangingPunct="1">
        <a:spcBef>
          <a:spcPts val="3286"/>
        </a:spcBef>
        <a:buClr>
          <a:schemeClr val="accent2"/>
        </a:buClr>
        <a:buSzPct val="60000"/>
        <a:buFont typeface="Wingdings"/>
        <a:buChar char=""/>
        <a:defRPr kumimoji="0" sz="13572" kern="1200">
          <a:solidFill>
            <a:schemeClr val="tx1"/>
          </a:solidFill>
          <a:latin typeface="+mn-lt"/>
          <a:ea typeface="+mn-ea"/>
          <a:cs typeface="+mn-cs"/>
        </a:defRPr>
      </a:lvl1pPr>
      <a:lvl2pPr marL="3004577" indent="-1287676" algn="l" rtl="0" eaLnBrk="1" latinLnBrk="0" hangingPunct="1">
        <a:spcBef>
          <a:spcPts val="2581"/>
        </a:spcBef>
        <a:buClr>
          <a:schemeClr val="accent1"/>
        </a:buClr>
        <a:buSzPct val="70000"/>
        <a:buFont typeface="Wingdings 2"/>
        <a:buChar char=""/>
        <a:defRPr kumimoji="0" sz="12233" kern="1200">
          <a:solidFill>
            <a:schemeClr val="tx1"/>
          </a:solidFill>
          <a:latin typeface="+mn-lt"/>
          <a:ea typeface="+mn-ea"/>
          <a:cs typeface="+mn-cs"/>
        </a:defRPr>
      </a:lvl2pPr>
      <a:lvl3pPr marL="4292252" indent="-1073063" algn="l" rtl="0" eaLnBrk="1" latinLnBrk="0" hangingPunct="1">
        <a:spcBef>
          <a:spcPts val="2347"/>
        </a:spcBef>
        <a:buClr>
          <a:schemeClr val="accent2"/>
        </a:buClr>
        <a:buSzPct val="75000"/>
        <a:buFont typeface="Wingdings"/>
        <a:buChar char=""/>
        <a:defRPr kumimoji="0" sz="10804" kern="1200">
          <a:solidFill>
            <a:schemeClr val="tx1"/>
          </a:solidFill>
          <a:latin typeface="+mn-lt"/>
          <a:ea typeface="+mn-ea"/>
          <a:cs typeface="+mn-cs"/>
        </a:defRPr>
      </a:lvl3pPr>
      <a:lvl4pPr marL="6438379" indent="-1073063" algn="l" rtl="0" eaLnBrk="1" latinLnBrk="0" hangingPunct="1">
        <a:spcBef>
          <a:spcPts val="1878"/>
        </a:spcBef>
        <a:buClr>
          <a:schemeClr val="accent3"/>
        </a:buClr>
        <a:buSzPct val="75000"/>
        <a:buFont typeface="Wingdings"/>
        <a:buChar char=""/>
        <a:defRPr kumimoji="0" sz="9375" kern="1200">
          <a:solidFill>
            <a:schemeClr val="tx1"/>
          </a:solidFill>
          <a:latin typeface="+mn-lt"/>
          <a:ea typeface="+mn-ea"/>
          <a:cs typeface="+mn-cs"/>
        </a:defRPr>
      </a:lvl4pPr>
      <a:lvl5pPr marL="8584505" indent="-1073063" algn="l" rtl="0" eaLnBrk="1" latinLnBrk="0" hangingPunct="1">
        <a:spcBef>
          <a:spcPts val="1878"/>
        </a:spcBef>
        <a:buClr>
          <a:schemeClr val="accent4"/>
        </a:buClr>
        <a:buSzPct val="65000"/>
        <a:buFont typeface="Wingdings"/>
        <a:buChar char=""/>
        <a:defRPr kumimoji="0" sz="9375" kern="1200">
          <a:solidFill>
            <a:schemeClr val="tx1"/>
          </a:solidFill>
          <a:latin typeface="+mn-lt"/>
          <a:ea typeface="+mn-ea"/>
          <a:cs typeface="+mn-cs"/>
        </a:defRPr>
      </a:lvl5pPr>
      <a:lvl6pPr marL="9872181" indent="-1073063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8483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159857" indent="-1073063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848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2447532" indent="-1073063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8483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35208" indent="-1073063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8483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461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292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38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584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7306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876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0228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1690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28139714" y="13694073"/>
            <a:ext cx="17109495" cy="18831275"/>
          </a:xfrm>
          <a:prstGeom prst="roundRect">
            <a:avLst>
              <a:gd name="adj" fmla="val 3540"/>
            </a:avLst>
          </a:prstGeom>
          <a:solidFill>
            <a:srgbClr val="C0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"/>
          </a:p>
        </p:txBody>
      </p:sp>
      <p:sp>
        <p:nvSpPr>
          <p:cNvPr id="22" name="Flowchart: Alternate Process 21"/>
          <p:cNvSpPr/>
          <p:nvPr/>
        </p:nvSpPr>
        <p:spPr>
          <a:xfrm>
            <a:off x="113900" y="3316817"/>
            <a:ext cx="10775306" cy="29208532"/>
          </a:xfrm>
          <a:custGeom>
            <a:avLst/>
            <a:gdLst>
              <a:gd name="connsiteX0" fmla="*/ 0 w 14726653"/>
              <a:gd name="connsiteY0" fmla="*/ 2454442 h 32075393"/>
              <a:gd name="connsiteX1" fmla="*/ 2454442 w 14726653"/>
              <a:gd name="connsiteY1" fmla="*/ 0 h 32075393"/>
              <a:gd name="connsiteX2" fmla="*/ 12272211 w 14726653"/>
              <a:gd name="connsiteY2" fmla="*/ 0 h 32075393"/>
              <a:gd name="connsiteX3" fmla="*/ 14726653 w 14726653"/>
              <a:gd name="connsiteY3" fmla="*/ 2454442 h 32075393"/>
              <a:gd name="connsiteX4" fmla="*/ 14726653 w 14726653"/>
              <a:gd name="connsiteY4" fmla="*/ 29620951 h 32075393"/>
              <a:gd name="connsiteX5" fmla="*/ 12272211 w 14726653"/>
              <a:gd name="connsiteY5" fmla="*/ 32075393 h 32075393"/>
              <a:gd name="connsiteX6" fmla="*/ 2454442 w 14726653"/>
              <a:gd name="connsiteY6" fmla="*/ 32075393 h 32075393"/>
              <a:gd name="connsiteX7" fmla="*/ 0 w 14726653"/>
              <a:gd name="connsiteY7" fmla="*/ 29620951 h 32075393"/>
              <a:gd name="connsiteX8" fmla="*/ 0 w 14726653"/>
              <a:gd name="connsiteY8" fmla="*/ 2454442 h 32075393"/>
              <a:gd name="connsiteX0" fmla="*/ 0 w 14728506"/>
              <a:gd name="connsiteY0" fmla="*/ 2454442 h 32075393"/>
              <a:gd name="connsiteX1" fmla="*/ 2454442 w 14728506"/>
              <a:gd name="connsiteY1" fmla="*/ 0 h 32075393"/>
              <a:gd name="connsiteX2" fmla="*/ 13475369 w 14728506"/>
              <a:gd name="connsiteY2" fmla="*/ 0 h 32075393"/>
              <a:gd name="connsiteX3" fmla="*/ 14726653 w 14728506"/>
              <a:gd name="connsiteY3" fmla="*/ 2454442 h 32075393"/>
              <a:gd name="connsiteX4" fmla="*/ 14726653 w 14728506"/>
              <a:gd name="connsiteY4" fmla="*/ 29620951 h 32075393"/>
              <a:gd name="connsiteX5" fmla="*/ 12272211 w 14728506"/>
              <a:gd name="connsiteY5" fmla="*/ 32075393 h 32075393"/>
              <a:gd name="connsiteX6" fmla="*/ 2454442 w 14728506"/>
              <a:gd name="connsiteY6" fmla="*/ 32075393 h 32075393"/>
              <a:gd name="connsiteX7" fmla="*/ 0 w 14728506"/>
              <a:gd name="connsiteY7" fmla="*/ 29620951 h 32075393"/>
              <a:gd name="connsiteX8" fmla="*/ 0 w 14728506"/>
              <a:gd name="connsiteY8" fmla="*/ 2454442 h 32075393"/>
              <a:gd name="connsiteX0" fmla="*/ 328 w 14728834"/>
              <a:gd name="connsiteY0" fmla="*/ 2454442 h 32075393"/>
              <a:gd name="connsiteX1" fmla="*/ 1299738 w 14728834"/>
              <a:gd name="connsiteY1" fmla="*/ 0 h 32075393"/>
              <a:gd name="connsiteX2" fmla="*/ 13475697 w 14728834"/>
              <a:gd name="connsiteY2" fmla="*/ 0 h 32075393"/>
              <a:gd name="connsiteX3" fmla="*/ 14726981 w 14728834"/>
              <a:gd name="connsiteY3" fmla="*/ 2454442 h 32075393"/>
              <a:gd name="connsiteX4" fmla="*/ 14726981 w 14728834"/>
              <a:gd name="connsiteY4" fmla="*/ 29620951 h 32075393"/>
              <a:gd name="connsiteX5" fmla="*/ 12272539 w 14728834"/>
              <a:gd name="connsiteY5" fmla="*/ 32075393 h 32075393"/>
              <a:gd name="connsiteX6" fmla="*/ 2454770 w 14728834"/>
              <a:gd name="connsiteY6" fmla="*/ 32075393 h 32075393"/>
              <a:gd name="connsiteX7" fmla="*/ 328 w 14728834"/>
              <a:gd name="connsiteY7" fmla="*/ 29620951 h 32075393"/>
              <a:gd name="connsiteX8" fmla="*/ 328 w 14728834"/>
              <a:gd name="connsiteY8" fmla="*/ 2454442 h 32075393"/>
              <a:gd name="connsiteX0" fmla="*/ 328 w 14728834"/>
              <a:gd name="connsiteY0" fmla="*/ 2454442 h 32075393"/>
              <a:gd name="connsiteX1" fmla="*/ 1299738 w 14728834"/>
              <a:gd name="connsiteY1" fmla="*/ 0 h 32075393"/>
              <a:gd name="connsiteX2" fmla="*/ 13475697 w 14728834"/>
              <a:gd name="connsiteY2" fmla="*/ 0 h 32075393"/>
              <a:gd name="connsiteX3" fmla="*/ 14726981 w 14728834"/>
              <a:gd name="connsiteY3" fmla="*/ 2454442 h 32075393"/>
              <a:gd name="connsiteX4" fmla="*/ 14726981 w 14728834"/>
              <a:gd name="connsiteY4" fmla="*/ 29620951 h 32075393"/>
              <a:gd name="connsiteX5" fmla="*/ 13331317 w 14728834"/>
              <a:gd name="connsiteY5" fmla="*/ 32027266 h 32075393"/>
              <a:gd name="connsiteX6" fmla="*/ 2454770 w 14728834"/>
              <a:gd name="connsiteY6" fmla="*/ 32075393 h 32075393"/>
              <a:gd name="connsiteX7" fmla="*/ 328 w 14728834"/>
              <a:gd name="connsiteY7" fmla="*/ 29620951 h 32075393"/>
              <a:gd name="connsiteX8" fmla="*/ 328 w 14728834"/>
              <a:gd name="connsiteY8" fmla="*/ 2454442 h 32075393"/>
              <a:gd name="connsiteX0" fmla="*/ 5135 w 14733641"/>
              <a:gd name="connsiteY0" fmla="*/ 2454442 h 32075392"/>
              <a:gd name="connsiteX1" fmla="*/ 1304545 w 14733641"/>
              <a:gd name="connsiteY1" fmla="*/ 0 h 32075392"/>
              <a:gd name="connsiteX2" fmla="*/ 13480504 w 14733641"/>
              <a:gd name="connsiteY2" fmla="*/ 0 h 32075392"/>
              <a:gd name="connsiteX3" fmla="*/ 14731788 w 14733641"/>
              <a:gd name="connsiteY3" fmla="*/ 2454442 h 32075392"/>
              <a:gd name="connsiteX4" fmla="*/ 14731788 w 14733641"/>
              <a:gd name="connsiteY4" fmla="*/ 29620951 h 32075392"/>
              <a:gd name="connsiteX5" fmla="*/ 13336124 w 14733641"/>
              <a:gd name="connsiteY5" fmla="*/ 32027266 h 32075392"/>
              <a:gd name="connsiteX6" fmla="*/ 1208293 w 14733641"/>
              <a:gd name="connsiteY6" fmla="*/ 32075392 h 32075392"/>
              <a:gd name="connsiteX7" fmla="*/ 5135 w 14733641"/>
              <a:gd name="connsiteY7" fmla="*/ 29620951 h 32075392"/>
              <a:gd name="connsiteX8" fmla="*/ 5135 w 14733641"/>
              <a:gd name="connsiteY8" fmla="*/ 2454442 h 3207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33641" h="32075392">
                <a:moveTo>
                  <a:pt x="5135" y="2454442"/>
                </a:moveTo>
                <a:cubicBezTo>
                  <a:pt x="5135" y="1098891"/>
                  <a:pt x="-51006" y="0"/>
                  <a:pt x="1304545" y="0"/>
                </a:cubicBezTo>
                <a:lnTo>
                  <a:pt x="13480504" y="0"/>
                </a:lnTo>
                <a:cubicBezTo>
                  <a:pt x="14836055" y="0"/>
                  <a:pt x="14731788" y="1098891"/>
                  <a:pt x="14731788" y="2454442"/>
                </a:cubicBezTo>
                <a:lnTo>
                  <a:pt x="14731788" y="29620951"/>
                </a:lnTo>
                <a:cubicBezTo>
                  <a:pt x="14731788" y="30976502"/>
                  <a:pt x="14691675" y="32027266"/>
                  <a:pt x="13336124" y="32027266"/>
                </a:cubicBezTo>
                <a:lnTo>
                  <a:pt x="1208293" y="32075392"/>
                </a:lnTo>
                <a:cubicBezTo>
                  <a:pt x="-147258" y="32075392"/>
                  <a:pt x="5135" y="30976502"/>
                  <a:pt x="5135" y="29620951"/>
                </a:cubicBezTo>
                <a:lnTo>
                  <a:pt x="5135" y="245444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94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880" dirty="0"/>
          </a:p>
        </p:txBody>
      </p:sp>
      <p:sp>
        <p:nvSpPr>
          <p:cNvPr id="1040" name="Text Box 354"/>
          <p:cNvSpPr txBox="1">
            <a:spLocks noChangeArrowheads="1"/>
          </p:cNvSpPr>
          <p:nvPr/>
        </p:nvSpPr>
        <p:spPr bwMode="auto">
          <a:xfrm>
            <a:off x="10042073" y="31966911"/>
            <a:ext cx="20799085" cy="31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85" tIns="44690" rIns="89385" bIns="44690">
            <a:spAutoFit/>
          </a:bodyPr>
          <a:lstStyle/>
          <a:p>
            <a:pPr defTabSz="4287874"/>
            <a:r>
              <a:rPr lang="en-US" sz="1429" dirty="0"/>
              <a:t>.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1068" y="3788457"/>
            <a:ext cx="9577514" cy="696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929" u="sng" dirty="0"/>
              <a:t>Introduction</a:t>
            </a:r>
            <a:endParaRPr lang="en-US" sz="3929" u="sng" dirty="0"/>
          </a:p>
        </p:txBody>
      </p:sp>
      <p:sp>
        <p:nvSpPr>
          <p:cNvPr id="167" name="Rounded Rectangle 166"/>
          <p:cNvSpPr/>
          <p:nvPr/>
        </p:nvSpPr>
        <p:spPr>
          <a:xfrm>
            <a:off x="27989335" y="3259288"/>
            <a:ext cx="17429878" cy="10213000"/>
          </a:xfrm>
          <a:prstGeom prst="roundRect">
            <a:avLst>
              <a:gd name="adj" fmla="val 8525"/>
            </a:avLst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143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28271563" y="24468881"/>
            <a:ext cx="17059246" cy="532005"/>
          </a:xfrm>
          <a:prstGeom prst="rect">
            <a:avLst/>
          </a:prstGeom>
          <a:solidFill>
            <a:schemeClr val="accent5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57" dirty="0"/>
              <a:t>Summary, conclusions?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087" y="68952"/>
            <a:ext cx="8268928" cy="310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Box 78"/>
          <p:cNvSpPr txBox="1"/>
          <p:nvPr/>
        </p:nvSpPr>
        <p:spPr>
          <a:xfrm>
            <a:off x="371253" y="4909681"/>
            <a:ext cx="10082245" cy="97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088" indent="-153088">
              <a:buFont typeface="Arial" panose="020B0604020202020204" pitchFamily="34" charset="0"/>
              <a:buChar char="•"/>
            </a:pPr>
            <a:r>
              <a:rPr lang="en-US" sz="2857" dirty="0"/>
              <a:t>-best to use bullet points</a:t>
            </a:r>
          </a:p>
          <a:p>
            <a:pPr marL="153088" indent="-153088">
              <a:buFont typeface="Arial" panose="020B0604020202020204" pitchFamily="34" charset="0"/>
              <a:buChar char="•"/>
            </a:pPr>
            <a:r>
              <a:rPr lang="en-US" sz="2857" dirty="0"/>
              <a:t>Consider adding a figure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8702" y="20438535"/>
            <a:ext cx="10082246" cy="696986"/>
          </a:xfrm>
          <a:prstGeom prst="rect">
            <a:avLst/>
          </a:prstGeom>
          <a:solidFill>
            <a:srgbClr val="75A535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929" u="sng" dirty="0"/>
              <a:t>Objective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306198" y="84686"/>
            <a:ext cx="37413802" cy="1906227"/>
          </a:xfrm>
          <a:prstGeom prst="rect">
            <a:avLst/>
          </a:prstGeom>
          <a:solidFill>
            <a:srgbClr val="0B27B5">
              <a:alpha val="45000"/>
            </a:srgbClr>
          </a:solidFill>
          <a:ln>
            <a:solidFill>
              <a:schemeClr val="accent1"/>
            </a:solidFill>
          </a:ln>
          <a:effectLst>
            <a:softEdge rad="165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858" b="1">
                <a:solidFill>
                  <a:schemeClr val="bg1"/>
                </a:solidFill>
              </a:rPr>
              <a:t> </a:t>
            </a:r>
            <a:r>
              <a:rPr lang="en-US" sz="7858" b="1" dirty="0">
                <a:solidFill>
                  <a:schemeClr val="bg1"/>
                </a:solidFill>
              </a:rPr>
              <a:t>POSTER TITLE</a:t>
            </a:r>
          </a:p>
          <a:p>
            <a:pPr algn="ctr"/>
            <a:r>
              <a:rPr lang="en-US" sz="3929" b="1" dirty="0">
                <a:solidFill>
                  <a:schemeClr val="bg1"/>
                </a:solidFill>
              </a:rPr>
              <a:t>Names in alphabetical order</a:t>
            </a:r>
            <a:endParaRPr lang="en-US" sz="3929" dirty="0"/>
          </a:p>
        </p:txBody>
      </p:sp>
      <p:sp>
        <p:nvSpPr>
          <p:cNvPr id="84" name="TextBox 83"/>
          <p:cNvSpPr txBox="1"/>
          <p:nvPr/>
        </p:nvSpPr>
        <p:spPr>
          <a:xfrm>
            <a:off x="14020401" y="3162234"/>
            <a:ext cx="9439955" cy="6688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72" u="sng" dirty="0">
                <a:solidFill>
                  <a:schemeClr val="bg1"/>
                </a:solidFill>
              </a:rPr>
              <a:t>Think about background, pictures etc. All colors, shapes can be changed</a:t>
            </a:r>
            <a:endParaRPr lang="en-US" sz="8572" u="sng" dirty="0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1707753" y="10589064"/>
            <a:ext cx="14267953" cy="696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929" u="sng" dirty="0"/>
              <a:t>Possible header</a:t>
            </a:r>
            <a:endParaRPr lang="en-US" sz="3929" u="sng" dirty="0"/>
          </a:p>
        </p:txBody>
      </p:sp>
      <p:sp>
        <p:nvSpPr>
          <p:cNvPr id="96" name="TextBox 95"/>
          <p:cNvSpPr txBox="1"/>
          <p:nvPr/>
        </p:nvSpPr>
        <p:spPr>
          <a:xfrm>
            <a:off x="11264320" y="18133763"/>
            <a:ext cx="16427136" cy="2428229"/>
          </a:xfrm>
          <a:prstGeom prst="rect">
            <a:avLst/>
          </a:prstGeom>
          <a:solidFill>
            <a:schemeClr val="accent3">
              <a:alpha val="92000"/>
            </a:schemeClr>
          </a:solidFill>
        </p:spPr>
        <p:txBody>
          <a:bodyPr wrap="square" rtlCol="0">
            <a:spAutoFit/>
          </a:bodyPr>
          <a:lstStyle/>
          <a:p>
            <a:pPr marL="408234" indent="-408234">
              <a:buFont typeface="Arial" panose="020B0604020202020204" pitchFamily="34" charset="0"/>
              <a:buChar char="•"/>
            </a:pPr>
            <a:r>
              <a:rPr lang="en-US" sz="3036" dirty="0"/>
              <a:t>Text</a:t>
            </a:r>
          </a:p>
          <a:p>
            <a:pPr marL="408234" indent="-408234">
              <a:buFont typeface="Arial" panose="020B0604020202020204" pitchFamily="34" charset="0"/>
              <a:buChar char="•"/>
            </a:pPr>
            <a:endParaRPr lang="en-US" sz="3036" dirty="0"/>
          </a:p>
          <a:p>
            <a:pPr marL="408234" indent="-408234">
              <a:buFont typeface="Arial" panose="020B0604020202020204" pitchFamily="34" charset="0"/>
              <a:buChar char="•"/>
            </a:pPr>
            <a:endParaRPr lang="en-US" sz="3036" dirty="0"/>
          </a:p>
          <a:p>
            <a:pPr marL="408234" indent="-408234">
              <a:buFont typeface="Arial" panose="020B0604020202020204" pitchFamily="34" charset="0"/>
              <a:buChar char="•"/>
            </a:pPr>
            <a:endParaRPr lang="en-US" sz="3036" dirty="0"/>
          </a:p>
          <a:p>
            <a:pPr marL="408234" indent="-408234">
              <a:buFont typeface="Arial" panose="020B0604020202020204" pitchFamily="34" charset="0"/>
              <a:buChar char="•"/>
            </a:pPr>
            <a:endParaRPr lang="en-US" sz="3036" dirty="0"/>
          </a:p>
        </p:txBody>
      </p:sp>
      <p:sp>
        <p:nvSpPr>
          <p:cNvPr id="2" name="TextBox 1"/>
          <p:cNvSpPr txBox="1"/>
          <p:nvPr/>
        </p:nvSpPr>
        <p:spPr>
          <a:xfrm>
            <a:off x="10514977" y="26353063"/>
            <a:ext cx="184731" cy="227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880" dirty="0"/>
          </a:p>
        </p:txBody>
      </p:sp>
      <p:sp>
        <p:nvSpPr>
          <p:cNvPr id="106" name="TextBox 105"/>
          <p:cNvSpPr txBox="1"/>
          <p:nvPr/>
        </p:nvSpPr>
        <p:spPr>
          <a:xfrm>
            <a:off x="11428423" y="28828451"/>
            <a:ext cx="16336834" cy="2428229"/>
          </a:xfrm>
          <a:prstGeom prst="rect">
            <a:avLst/>
          </a:prstGeom>
          <a:solidFill>
            <a:schemeClr val="accent3">
              <a:alpha val="92000"/>
            </a:schemeClr>
          </a:solidFill>
        </p:spPr>
        <p:txBody>
          <a:bodyPr wrap="square" rtlCol="0">
            <a:spAutoFit/>
          </a:bodyPr>
          <a:lstStyle/>
          <a:p>
            <a:pPr marL="408234" indent="-408234" algn="ctr">
              <a:buFont typeface="Arial" panose="020B0604020202020204" pitchFamily="34" charset="0"/>
              <a:buChar char="•"/>
            </a:pPr>
            <a:r>
              <a:rPr lang="en-US" sz="3036" dirty="0"/>
              <a:t>TEXT?</a:t>
            </a:r>
          </a:p>
          <a:p>
            <a:pPr marL="408234" indent="-408234" algn="ctr">
              <a:buFont typeface="Arial" panose="020B0604020202020204" pitchFamily="34" charset="0"/>
              <a:buChar char="•"/>
            </a:pPr>
            <a:endParaRPr lang="en-US" sz="3036" dirty="0"/>
          </a:p>
          <a:p>
            <a:pPr marL="408234" indent="-408234" algn="ctr">
              <a:buFont typeface="Arial" panose="020B0604020202020204" pitchFamily="34" charset="0"/>
              <a:buChar char="•"/>
            </a:pPr>
            <a:endParaRPr lang="en-US" sz="3036" dirty="0"/>
          </a:p>
          <a:p>
            <a:pPr marL="408234" indent="-408234" algn="ctr">
              <a:buFont typeface="Arial" panose="020B0604020202020204" pitchFamily="34" charset="0"/>
              <a:buChar char="•"/>
            </a:pPr>
            <a:endParaRPr lang="en-US" sz="3036" dirty="0"/>
          </a:p>
          <a:p>
            <a:pPr marL="408234" indent="-408234" algn="ctr">
              <a:buFont typeface="Arial" panose="020B0604020202020204" pitchFamily="34" charset="0"/>
              <a:buChar char="•"/>
            </a:pPr>
            <a:endParaRPr lang="en-US" sz="3036" dirty="0"/>
          </a:p>
        </p:txBody>
      </p:sp>
      <p:sp>
        <p:nvSpPr>
          <p:cNvPr id="107" name="TextBox 106"/>
          <p:cNvSpPr txBox="1"/>
          <p:nvPr/>
        </p:nvSpPr>
        <p:spPr>
          <a:xfrm>
            <a:off x="30016482" y="3738891"/>
            <a:ext cx="14267953" cy="696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929" u="sng" dirty="0"/>
              <a:t>title</a:t>
            </a:r>
            <a:endParaRPr lang="en-US" sz="3929" u="sng" dirty="0"/>
          </a:p>
        </p:txBody>
      </p:sp>
      <p:sp>
        <p:nvSpPr>
          <p:cNvPr id="109" name="TextBox 108"/>
          <p:cNvSpPr txBox="1"/>
          <p:nvPr/>
        </p:nvSpPr>
        <p:spPr>
          <a:xfrm>
            <a:off x="28620431" y="10511547"/>
            <a:ext cx="8180756" cy="1026691"/>
          </a:xfrm>
          <a:prstGeom prst="rect">
            <a:avLst/>
          </a:prstGeom>
          <a:solidFill>
            <a:schemeClr val="bg1">
              <a:alpha val="92000"/>
            </a:schemeClr>
          </a:solidFill>
        </p:spPr>
        <p:txBody>
          <a:bodyPr wrap="square" rtlCol="0">
            <a:spAutoFit/>
          </a:bodyPr>
          <a:lstStyle/>
          <a:p>
            <a:pPr marL="408234" indent="-408234">
              <a:buFont typeface="Arial" panose="020B0604020202020204" pitchFamily="34" charset="0"/>
              <a:buChar char="•"/>
            </a:pPr>
            <a:r>
              <a:rPr lang="en-US" sz="3036" dirty="0"/>
              <a:t>text</a:t>
            </a:r>
          </a:p>
          <a:p>
            <a:pPr marL="408234" indent="-408234" algn="ctr">
              <a:buFont typeface="Arial" panose="020B0604020202020204" pitchFamily="34" charset="0"/>
              <a:buChar char="•"/>
            </a:pPr>
            <a:endParaRPr lang="en-US" sz="3036" dirty="0"/>
          </a:p>
        </p:txBody>
      </p:sp>
      <p:sp>
        <p:nvSpPr>
          <p:cNvPr id="111" name="TextBox 110"/>
          <p:cNvSpPr txBox="1"/>
          <p:nvPr/>
        </p:nvSpPr>
        <p:spPr>
          <a:xfrm>
            <a:off x="37487605" y="10506093"/>
            <a:ext cx="7460817" cy="559512"/>
          </a:xfrm>
          <a:prstGeom prst="rect">
            <a:avLst/>
          </a:prstGeom>
          <a:solidFill>
            <a:schemeClr val="bg1">
              <a:alpha val="92000"/>
            </a:schemeClr>
          </a:solidFill>
        </p:spPr>
        <p:txBody>
          <a:bodyPr wrap="square" rtlCol="0">
            <a:spAutoFit/>
          </a:bodyPr>
          <a:lstStyle/>
          <a:p>
            <a:pPr marL="408234" indent="-408234">
              <a:buFont typeface="Arial" panose="020B0604020202020204" pitchFamily="34" charset="0"/>
              <a:buChar char="•"/>
            </a:pPr>
            <a:r>
              <a:rPr lang="en-US" sz="3036" dirty="0"/>
              <a:t>text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9931046" y="14057514"/>
            <a:ext cx="14267953" cy="696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929" u="sng" dirty="0"/>
              <a:t>Title</a:t>
            </a:r>
            <a:endParaRPr lang="en-US" sz="3929" u="sng" dirty="0"/>
          </a:p>
        </p:txBody>
      </p:sp>
      <p:sp>
        <p:nvSpPr>
          <p:cNvPr id="86" name="TextBox 85"/>
          <p:cNvSpPr txBox="1"/>
          <p:nvPr/>
        </p:nvSpPr>
        <p:spPr>
          <a:xfrm>
            <a:off x="29082823" y="20938109"/>
            <a:ext cx="7315971" cy="559512"/>
          </a:xfrm>
          <a:prstGeom prst="rect">
            <a:avLst/>
          </a:prstGeom>
          <a:solidFill>
            <a:schemeClr val="bg1">
              <a:alpha val="9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36" dirty="0"/>
              <a:t>text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7734854" y="20910533"/>
            <a:ext cx="7306929" cy="559512"/>
          </a:xfrm>
          <a:prstGeom prst="rect">
            <a:avLst/>
          </a:prstGeom>
          <a:solidFill>
            <a:schemeClr val="bg1">
              <a:alpha val="9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36" dirty="0"/>
              <a:t>text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9967998" y="22444535"/>
            <a:ext cx="14267953" cy="696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929" u="sng" dirty="0"/>
              <a:t>title</a:t>
            </a:r>
            <a:endParaRPr lang="en-US" sz="3929" u="sng" dirty="0"/>
          </a:p>
        </p:txBody>
      </p:sp>
      <p:sp>
        <p:nvSpPr>
          <p:cNvPr id="6" name="Rectangle 5"/>
          <p:cNvSpPr/>
          <p:nvPr/>
        </p:nvSpPr>
        <p:spPr>
          <a:xfrm>
            <a:off x="14790300" y="12761588"/>
            <a:ext cx="8069700" cy="4776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22" dirty="0"/>
              <a:t>Figure?</a:t>
            </a:r>
            <a:endParaRPr lang="en-US" sz="4822" dirty="0"/>
          </a:p>
        </p:txBody>
      </p:sp>
      <p:sp>
        <p:nvSpPr>
          <p:cNvPr id="110" name="Rectangle 109"/>
          <p:cNvSpPr/>
          <p:nvPr/>
        </p:nvSpPr>
        <p:spPr>
          <a:xfrm>
            <a:off x="14705529" y="22352592"/>
            <a:ext cx="8069700" cy="4776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22" dirty="0"/>
              <a:t>Figure?</a:t>
            </a:r>
            <a:endParaRPr lang="en-US" sz="4822" dirty="0"/>
          </a:p>
        </p:txBody>
      </p:sp>
      <p:sp>
        <p:nvSpPr>
          <p:cNvPr id="120" name="Rectangle 119"/>
          <p:cNvSpPr/>
          <p:nvPr/>
        </p:nvSpPr>
        <p:spPr>
          <a:xfrm>
            <a:off x="29708388" y="5155785"/>
            <a:ext cx="13158816" cy="4766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22" dirty="0"/>
              <a:t>Figure?</a:t>
            </a:r>
            <a:endParaRPr lang="en-US" sz="4822" dirty="0"/>
          </a:p>
        </p:txBody>
      </p:sp>
      <p:sp>
        <p:nvSpPr>
          <p:cNvPr id="122" name="Rectangle 121"/>
          <p:cNvSpPr/>
          <p:nvPr/>
        </p:nvSpPr>
        <p:spPr>
          <a:xfrm>
            <a:off x="1023414" y="14323473"/>
            <a:ext cx="8069700" cy="4776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22" dirty="0"/>
              <a:t>Figure?</a:t>
            </a:r>
            <a:endParaRPr lang="en-US" sz="4822" dirty="0"/>
          </a:p>
        </p:txBody>
      </p:sp>
      <p:sp>
        <p:nvSpPr>
          <p:cNvPr id="123" name="Rectangle 122"/>
          <p:cNvSpPr/>
          <p:nvPr/>
        </p:nvSpPr>
        <p:spPr>
          <a:xfrm>
            <a:off x="30221778" y="15302686"/>
            <a:ext cx="13158816" cy="4766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22" dirty="0"/>
              <a:t>Figure?</a:t>
            </a:r>
            <a:endParaRPr lang="en-US" sz="4822" dirty="0"/>
          </a:p>
        </p:txBody>
      </p:sp>
      <p:sp>
        <p:nvSpPr>
          <p:cNvPr id="124" name="TextBox 123"/>
          <p:cNvSpPr txBox="1"/>
          <p:nvPr/>
        </p:nvSpPr>
        <p:spPr>
          <a:xfrm>
            <a:off x="28139715" y="28906024"/>
            <a:ext cx="17059246" cy="532005"/>
          </a:xfrm>
          <a:prstGeom prst="rect">
            <a:avLst/>
          </a:prstGeom>
          <a:solidFill>
            <a:schemeClr val="accent5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57" dirty="0"/>
              <a:t>References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14253</TotalTime>
  <Words>62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Tw Cen MT</vt:lpstr>
      <vt:lpstr>Wingdings</vt:lpstr>
      <vt:lpstr>Wingdings 2</vt:lpstr>
      <vt:lpstr>Median</vt:lpstr>
      <vt:lpstr>PowerPoint Presentation</vt:lpstr>
    </vt:vector>
  </TitlesOfParts>
  <Company>ALEC -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Leif</dc:creator>
  <cp:lastModifiedBy>Julia Perdrial</cp:lastModifiedBy>
  <cp:revision>1425</cp:revision>
  <cp:lastPrinted>2012-11-30T18:28:44Z</cp:lastPrinted>
  <dcterms:created xsi:type="dcterms:W3CDTF">2008-12-22T20:46:10Z</dcterms:created>
  <dcterms:modified xsi:type="dcterms:W3CDTF">2019-04-23T18:00:10Z</dcterms:modified>
</cp:coreProperties>
</file>